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>
        <p:scale>
          <a:sx n="100" d="100"/>
          <a:sy n="100" d="100"/>
        </p:scale>
        <p:origin x="1142" y="-8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2125930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8"/>
            <a:ext cx="4395582" cy="195438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11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осадков. Ветер северо-западный 9-14, днем порывы 15-20 м/с. Температура воздуха ночью 1-3, днем 9-11 тепла.</a:t>
            </a:r>
            <a:endParaRPr lang="en-US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12 мая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мая</a:t>
            </a:r>
            <a:r>
              <a:rPr lang="ru-RU" altLang="en-US" sz="110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 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Переменная облачность, без осадков. Ветер юго-западный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1-3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68954"/>
              </p:ext>
            </p:extLst>
          </p:nvPr>
        </p:nvGraphicFramePr>
        <p:xfrm>
          <a:off x="5149471" y="3876544"/>
          <a:ext cx="4415373" cy="2343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056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57549</TotalTime>
  <Words>642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8072</cp:revision>
  <cp:lastPrinted>2025-08-12T06:13:34Z</cp:lastPrinted>
  <dcterms:created xsi:type="dcterms:W3CDTF">2018-03-27T06:03:00Z</dcterms:created>
  <dcterms:modified xsi:type="dcterms:W3CDTF">2026-05-10T06:54:04Z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